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</p:sldIdLst>
  <p:sldSz cx="14400213" cy="3239928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19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800027" y="5302386"/>
            <a:ext cx="10800160" cy="11279752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00027" y="17017128"/>
            <a:ext cx="10800160" cy="7822326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495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003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305152" y="1724962"/>
            <a:ext cx="3105046" cy="2745689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90015" y="1724962"/>
            <a:ext cx="9135135" cy="2745689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835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628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82514" y="8077327"/>
            <a:ext cx="12420184" cy="1347720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2514" y="21682028"/>
            <a:ext cx="12420184" cy="7087342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730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90014" y="8624810"/>
            <a:ext cx="6120091" cy="2055705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290108" y="8624810"/>
            <a:ext cx="6120091" cy="2055705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442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91890" y="1724964"/>
            <a:ext cx="12420184" cy="626236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91891" y="7942328"/>
            <a:ext cx="6091965" cy="3892412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91891" y="11834740"/>
            <a:ext cx="6091965" cy="1740712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90108" y="7942328"/>
            <a:ext cx="6121966" cy="3892412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90108" y="11834740"/>
            <a:ext cx="6121966" cy="1740712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39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736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72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91891" y="2159952"/>
            <a:ext cx="4644443" cy="7559834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21966" y="4664900"/>
            <a:ext cx="7290108" cy="23024494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91891" y="9719786"/>
            <a:ext cx="4644443" cy="1800710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954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91891" y="2159952"/>
            <a:ext cx="4644443" cy="7559834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121966" y="4664900"/>
            <a:ext cx="7290108" cy="23024494"/>
          </a:xfrm>
        </p:spPr>
        <p:txBody>
          <a:bodyPr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91891" y="9719786"/>
            <a:ext cx="4644443" cy="18007107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663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990015" y="1724964"/>
            <a:ext cx="12420184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90015" y="8624810"/>
            <a:ext cx="12420184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90015" y="30029342"/>
            <a:ext cx="32400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12C1D-034B-4BDB-94C1-3D52E0684786}" type="datetimeFigureOut">
              <a:rPr lang="zh-CN" altLang="en-US" smtClean="0"/>
              <a:t>2022-9-20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770071" y="30029342"/>
            <a:ext cx="486007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170150" y="30029342"/>
            <a:ext cx="32400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29BA-C246-47FF-B311-CB5CC57742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30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764" y="0"/>
            <a:ext cx="14571739" cy="3239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87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4</cp:revision>
  <dcterms:created xsi:type="dcterms:W3CDTF">2022-09-20T03:17:17Z</dcterms:created>
  <dcterms:modified xsi:type="dcterms:W3CDTF">2022-09-20T03:52:54Z</dcterms:modified>
</cp:coreProperties>
</file>